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89" r:id="rId36"/>
    <p:sldId id="290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94249" autoAdjust="0"/>
  </p:normalViewPr>
  <p:slideViewPr>
    <p:cSldViewPr snapToGrid="0">
      <p:cViewPr varScale="1">
        <p:scale>
          <a:sx n="82" d="100"/>
          <a:sy n="82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72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8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8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2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1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1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9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8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6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1A16E7-5F44-44F1-A331-6C353F63ED3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0E1474B-3905-4609-B635-ABCA5F6228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59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D87E-2B2E-47E2-B493-75950670D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Cash Transactions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D7B0D-DE7C-45AC-AF2F-A69BEBF13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Rawan </a:t>
            </a:r>
            <a:r>
              <a:rPr lang="en-US" dirty="0" err="1"/>
              <a:t>adham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4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DECB-6A0C-483A-B049-5B4EB140F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C94D6-3C64-41D1-94BB-649FB4FD7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EC7E38DF-E41D-40C6-B087-8F79229C3051}"/>
              </a:ext>
            </a:extLst>
          </p:cNvPr>
          <p:cNvSpPr/>
          <p:nvPr/>
        </p:nvSpPr>
        <p:spPr>
          <a:xfrm>
            <a:off x="4081670" y="2160104"/>
            <a:ext cx="1020417" cy="18553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B8D06E0-30D7-401D-A5FA-E982C48F2BAF}"/>
              </a:ext>
            </a:extLst>
          </p:cNvPr>
          <p:cNvSpPr/>
          <p:nvPr/>
        </p:nvSpPr>
        <p:spPr>
          <a:xfrm>
            <a:off x="4373217" y="1325217"/>
            <a:ext cx="1020417" cy="18553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1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A6B8C-1FF2-45A8-AA59-08DE8D9D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5D5FD-67C1-45C2-A023-CD0622B50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9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5623A-725D-4208-8EBD-FF9D2F6DB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2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16D92-3FB0-487F-BE5D-419B61DCB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5DBBE97-FDA2-43C8-82A0-49B7A83070A2}"/>
              </a:ext>
            </a:extLst>
          </p:cNvPr>
          <p:cNvSpPr/>
          <p:nvPr/>
        </p:nvSpPr>
        <p:spPr>
          <a:xfrm>
            <a:off x="323557" y="1575582"/>
            <a:ext cx="689317" cy="1969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9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A0C3F-1CD3-4F38-8ACB-DCC460512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E3D00C9-8455-4C73-9E15-C6B289A60AA9}"/>
              </a:ext>
            </a:extLst>
          </p:cNvPr>
          <p:cNvSpPr/>
          <p:nvPr/>
        </p:nvSpPr>
        <p:spPr>
          <a:xfrm>
            <a:off x="154745" y="1589649"/>
            <a:ext cx="759655" cy="22508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3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E333A-0D02-4D26-9ABA-07FDD0D88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2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C6B78-5C8A-454B-A528-92B09BB1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9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DEE53-0546-4914-B760-72755C3E7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6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60182-7378-4FEA-AE45-E7D43877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35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5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C6541-C640-4052-84F7-F9AD6460F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8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3D1F5-FE5E-47F1-A231-5DD06AC1A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FDB32CE-4F8B-4956-A1AB-CD80BBF52705}"/>
              </a:ext>
            </a:extLst>
          </p:cNvPr>
          <p:cNvSpPr/>
          <p:nvPr/>
        </p:nvSpPr>
        <p:spPr>
          <a:xfrm>
            <a:off x="211015" y="1364567"/>
            <a:ext cx="618979" cy="29542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0420A8F-A96C-49D2-873C-A3A8FD97F7E2}"/>
              </a:ext>
            </a:extLst>
          </p:cNvPr>
          <p:cNvSpPr/>
          <p:nvPr/>
        </p:nvSpPr>
        <p:spPr>
          <a:xfrm>
            <a:off x="7680960" y="5176911"/>
            <a:ext cx="506437" cy="52050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54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037C6-9872-4A30-B2DA-DDE48C6F4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3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7F855-CCD2-414F-9C23-D735E1661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2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97CCD-2045-4E71-AACF-19656EDE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0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34283-D54A-44AF-A59A-C8E5A3D46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C4AC1E6-1693-43E1-8E19-CAAEAAB4D763}"/>
              </a:ext>
            </a:extLst>
          </p:cNvPr>
          <p:cNvSpPr/>
          <p:nvPr/>
        </p:nvSpPr>
        <p:spPr>
          <a:xfrm>
            <a:off x="8792308" y="5950634"/>
            <a:ext cx="815926" cy="29542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91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492E7-1C35-408C-8DE0-7BAF5444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914A1056-A26D-403E-9FA8-C03DF1AC914A}"/>
              </a:ext>
            </a:extLst>
          </p:cNvPr>
          <p:cNvSpPr/>
          <p:nvPr/>
        </p:nvSpPr>
        <p:spPr>
          <a:xfrm>
            <a:off x="1237957" y="576775"/>
            <a:ext cx="492369" cy="77372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73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B8125-9B6C-4823-ABBF-D96FCA2CB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57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F7CD-DFB2-4B0A-8B19-4D96C96F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9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2AFCF-D055-45A7-942B-5E2C9D79A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6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1B29-4849-4D65-8BF9-D2250BD62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80B91C9-0C8B-452B-AAE9-80E3E0EF3306}"/>
              </a:ext>
            </a:extLst>
          </p:cNvPr>
          <p:cNvSpPr/>
          <p:nvPr/>
        </p:nvSpPr>
        <p:spPr>
          <a:xfrm>
            <a:off x="4426226" y="1364974"/>
            <a:ext cx="1073426" cy="17227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182E38-DA80-4479-A869-D78DA49EFBEA}"/>
              </a:ext>
            </a:extLst>
          </p:cNvPr>
          <p:cNvSpPr/>
          <p:nvPr/>
        </p:nvSpPr>
        <p:spPr>
          <a:xfrm>
            <a:off x="4572000" y="2252870"/>
            <a:ext cx="927652" cy="17227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93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C4B91-6544-4DAA-AC0F-11BFBB33D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8FCFC-0E6E-4197-B688-1369127C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46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1CA62-78D9-40EC-99DF-E5ECFA63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5E5D42F-828A-4D12-AA69-61FDB9CE88CF}"/>
              </a:ext>
            </a:extLst>
          </p:cNvPr>
          <p:cNvSpPr/>
          <p:nvPr/>
        </p:nvSpPr>
        <p:spPr>
          <a:xfrm>
            <a:off x="8806375" y="5894363"/>
            <a:ext cx="1139483" cy="37982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18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E93AB-B39D-46ED-BD6F-3E4419A36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77F09A2D-0B54-451F-B857-7D953D9B5A79}"/>
              </a:ext>
            </a:extLst>
          </p:cNvPr>
          <p:cNvSpPr/>
          <p:nvPr/>
        </p:nvSpPr>
        <p:spPr>
          <a:xfrm>
            <a:off x="8567225" y="5472332"/>
            <a:ext cx="872197" cy="576776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7BC17-88C7-429A-B80B-0A1847FC8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33238-D039-411D-82D6-41B4A9BD9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4DC13181-6EFA-4DE3-960C-8AF606CB5283}"/>
              </a:ext>
            </a:extLst>
          </p:cNvPr>
          <p:cNvSpPr/>
          <p:nvPr/>
        </p:nvSpPr>
        <p:spPr>
          <a:xfrm>
            <a:off x="8778240" y="5834575"/>
            <a:ext cx="978408" cy="48463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9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C5152-B46A-4C61-B019-3DAE55C6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6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0F76A-17CB-482B-BEBA-1F9060D40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0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6E8C0-036A-4CDB-ABB8-B746EEFAC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48828775-5FFD-4BFB-964E-C98262B3590C}"/>
              </a:ext>
            </a:extLst>
          </p:cNvPr>
          <p:cNvSpPr/>
          <p:nvPr/>
        </p:nvSpPr>
        <p:spPr>
          <a:xfrm>
            <a:off x="2377440" y="5992837"/>
            <a:ext cx="464234" cy="86516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26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08543-4895-4608-800F-C881DBB5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59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9E3E1-514A-43B4-A3B0-CA0D6323D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2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90F788-E84B-48D9-BA28-EDF6F0CBB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9" b="5980"/>
          <a:stretch/>
        </p:blipFill>
        <p:spPr>
          <a:xfrm>
            <a:off x="4921421" y="1"/>
            <a:ext cx="7270579" cy="3790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5469F2-9567-4804-856D-666970E70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6" b="13308"/>
          <a:stretch/>
        </p:blipFill>
        <p:spPr>
          <a:xfrm>
            <a:off x="4921421" y="3429000"/>
            <a:ext cx="7270579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C1BB1E-E1D6-44AC-B0AA-95647B4488B7}"/>
              </a:ext>
            </a:extLst>
          </p:cNvPr>
          <p:cNvSpPr txBox="1"/>
          <p:nvPr/>
        </p:nvSpPr>
        <p:spPr>
          <a:xfrm>
            <a:off x="1404731" y="1113183"/>
            <a:ext cx="214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Invoice Entry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DA0C7F-9DAC-44B4-9B76-316760E55D4C}"/>
              </a:ext>
            </a:extLst>
          </p:cNvPr>
          <p:cNvSpPr txBox="1"/>
          <p:nvPr/>
        </p:nvSpPr>
        <p:spPr>
          <a:xfrm>
            <a:off x="1404731" y="4757531"/>
            <a:ext cx="278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Payment Entry</a:t>
            </a:r>
          </a:p>
        </p:txBody>
      </p:sp>
    </p:spTree>
    <p:extLst>
      <p:ext uri="{BB962C8B-B14F-4D97-AF65-F5344CB8AC3E}">
        <p14:creationId xmlns:p14="http://schemas.microsoft.com/office/powerpoint/2010/main" val="1195324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7564-56ED-4B2C-BDE7-502303734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8F5A63B4-BC93-4497-9ADC-C6CDE15DBCEA}"/>
              </a:ext>
            </a:extLst>
          </p:cNvPr>
          <p:cNvSpPr/>
          <p:nvPr/>
        </p:nvSpPr>
        <p:spPr>
          <a:xfrm>
            <a:off x="8679766" y="5838092"/>
            <a:ext cx="1336431" cy="36576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5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CCFB8-834B-4A39-8C6A-24342A7C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2" r="1631" b="12478"/>
          <a:stretch/>
        </p:blipFill>
        <p:spPr>
          <a:xfrm>
            <a:off x="4412976" y="0"/>
            <a:ext cx="7779024" cy="3474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BD29C-8AF1-4C69-9D79-6E82F70A9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 b="13412"/>
          <a:stretch/>
        </p:blipFill>
        <p:spPr>
          <a:xfrm>
            <a:off x="4412976" y="3073073"/>
            <a:ext cx="7779024" cy="3904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C9CCD-B566-4BB0-B6BA-C7F519B1FBB0}"/>
              </a:ext>
            </a:extLst>
          </p:cNvPr>
          <p:cNvSpPr txBox="1"/>
          <p:nvPr/>
        </p:nvSpPr>
        <p:spPr>
          <a:xfrm>
            <a:off x="982640" y="1213933"/>
            <a:ext cx="2879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Invoice Entry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A6EF0-5DF5-43B4-83A4-FA8D466DDF79}"/>
              </a:ext>
            </a:extLst>
          </p:cNvPr>
          <p:cNvSpPr txBox="1"/>
          <p:nvPr/>
        </p:nvSpPr>
        <p:spPr>
          <a:xfrm>
            <a:off x="982640" y="4597628"/>
            <a:ext cx="308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Payment Entry</a:t>
            </a:r>
          </a:p>
        </p:txBody>
      </p:sp>
    </p:spTree>
    <p:extLst>
      <p:ext uri="{BB962C8B-B14F-4D97-AF65-F5344CB8AC3E}">
        <p14:creationId xmlns:p14="http://schemas.microsoft.com/office/powerpoint/2010/main" val="1374691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1E48E-776B-452C-94ED-F27C35F3A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7" b="12652"/>
          <a:stretch/>
        </p:blipFill>
        <p:spPr>
          <a:xfrm>
            <a:off x="3525078" y="-13252"/>
            <a:ext cx="8666922" cy="3569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8F9E0C-7682-4740-BDDF-78AA2A20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5" b="12832"/>
          <a:stretch/>
        </p:blipFill>
        <p:spPr>
          <a:xfrm>
            <a:off x="3525079" y="3429000"/>
            <a:ext cx="8666922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741D1-CADC-4020-888E-141F132B2F7A}"/>
              </a:ext>
            </a:extLst>
          </p:cNvPr>
          <p:cNvSpPr txBox="1"/>
          <p:nvPr/>
        </p:nvSpPr>
        <p:spPr>
          <a:xfrm>
            <a:off x="702365" y="1261358"/>
            <a:ext cx="2650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Invoice Entry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8BB6A-A2BC-4299-8AB6-7AF2F950122A}"/>
              </a:ext>
            </a:extLst>
          </p:cNvPr>
          <p:cNvSpPr txBox="1"/>
          <p:nvPr/>
        </p:nvSpPr>
        <p:spPr>
          <a:xfrm rot="10800000" flipV="1">
            <a:off x="702365" y="4620280"/>
            <a:ext cx="242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Payment Entry</a:t>
            </a:r>
          </a:p>
        </p:txBody>
      </p:sp>
    </p:spTree>
    <p:extLst>
      <p:ext uri="{BB962C8B-B14F-4D97-AF65-F5344CB8AC3E}">
        <p14:creationId xmlns:p14="http://schemas.microsoft.com/office/powerpoint/2010/main" val="350211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D554A-0ACC-402A-9736-2B10FCA3D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19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9B4E6-D268-4C7A-B2C8-AA607BA25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4CCEB-ADB9-459A-904A-43A82D4A7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274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</TotalTime>
  <Words>16</Words>
  <Application>Microsoft Office PowerPoint</Application>
  <PresentationFormat>Widescreen</PresentationFormat>
  <Paragraphs>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Calibri Light</vt:lpstr>
      <vt:lpstr>Retrospect</vt:lpstr>
      <vt:lpstr>Cash Transactions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Rawan</dc:creator>
  <cp:lastModifiedBy>abdelrahman khaled</cp:lastModifiedBy>
  <cp:revision>12</cp:revision>
  <dcterms:created xsi:type="dcterms:W3CDTF">2025-04-26T10:15:05Z</dcterms:created>
  <dcterms:modified xsi:type="dcterms:W3CDTF">2025-04-26T14:11:55Z</dcterms:modified>
</cp:coreProperties>
</file>